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sldIdLst>
    <p:sldId id="272" r:id="rId2"/>
    <p:sldId id="274" r:id="rId3"/>
    <p:sldId id="273" r:id="rId4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E16BA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Μεσαίο στυλ 2 - Έμφαση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181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- Τίτλος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17" name="16 - Υπότιτλος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l-GR" smtClean="0"/>
              <a:t>Κάντε κλικ για να επεξεργαστείτε τον υπότιτλο του υποδείγματος</a:t>
            </a:r>
            <a:endParaRPr kumimoji="0" lang="en-US"/>
          </a:p>
        </p:txBody>
      </p:sp>
      <p:sp>
        <p:nvSpPr>
          <p:cNvPr id="30" name="29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8/6/2024</a:t>
            </a:fld>
            <a:endParaRPr lang="el-GR"/>
          </a:p>
        </p:txBody>
      </p:sp>
      <p:sp>
        <p:nvSpPr>
          <p:cNvPr id="19" name="18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27" name="2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8/6/2024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8/6/2024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8/6/2024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8/6/2024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8/6/2024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περιεχομένου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8/6/2024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8/6/2024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8/6/2024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8/6/2024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- Ψαλίδισμα και στρογγύλεμα μίας γωνίας του ορθογωνίου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- Ορθογώνιο τρίγωνο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8/6/2024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l-GR" smtClean="0"/>
              <a:t>Κάντε κλικ στο εικονίδιο για να προσθέσετε μια εικόνα</a:t>
            </a:r>
            <a:endParaRPr kumimoji="0" lang="en-US" dirty="0"/>
          </a:p>
        </p:txBody>
      </p:sp>
      <p:sp>
        <p:nvSpPr>
          <p:cNvPr id="10" name="9 - Ελεύθερη σχεδίαση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10 - Ελεύθερη σχεδίαση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- Ελεύθερη σχεδίαση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- Ελεύθερη σχεδίαση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8 - Θέση τίτλου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0" name="29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kumimoji="0" lang="el-GR" smtClean="0"/>
              <a:t>Δεύτερου επιπέδου</a:t>
            </a:r>
          </a:p>
          <a:p>
            <a:pPr lvl="2" eaLnBrk="1" latinLnBrk="0" hangingPunct="1"/>
            <a:r>
              <a:rPr kumimoji="0" lang="el-GR" smtClean="0"/>
              <a:t>Τρίτου επιπέδου</a:t>
            </a:r>
          </a:p>
          <a:p>
            <a:pPr lvl="3" eaLnBrk="1" latinLnBrk="0" hangingPunct="1"/>
            <a:r>
              <a:rPr kumimoji="0" lang="el-GR" smtClean="0"/>
              <a:t>Τέταρτου επιπέδου</a:t>
            </a:r>
          </a:p>
          <a:p>
            <a:pPr lvl="4" eaLnBrk="1" latinLnBrk="0" hangingPunct="1"/>
            <a:r>
              <a:rPr kumimoji="0" lang="el-GR" smtClean="0"/>
              <a:t>Πέμπτου επιπέδου</a:t>
            </a:r>
            <a:endParaRPr kumimoji="0" lang="en-US"/>
          </a:p>
        </p:txBody>
      </p:sp>
      <p:sp>
        <p:nvSpPr>
          <p:cNvPr id="10" name="9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2342CEA3-3058-4D43-AE35-B3DA76CB4003}" type="datetimeFigureOut">
              <a:rPr lang="el-GR" smtClean="0"/>
              <a:pPr/>
              <a:t>8/6/2024</a:t>
            </a:fld>
            <a:endParaRPr lang="el-GR"/>
          </a:p>
        </p:txBody>
      </p:sp>
      <p:sp>
        <p:nvSpPr>
          <p:cNvPr id="22" name="21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18" name="17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  <p:grpSp>
        <p:nvGrpSpPr>
          <p:cNvPr id="2" name="1 - Ομάδα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11 - Ελεύθερη σχεδίαση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12 - Ελεύθερη σχεδίαση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2.xml"/><Relationship Id="rId1" Type="http://schemas.openxmlformats.org/officeDocument/2006/relationships/video" Target="file:///C:\Users\USER\Desktop\&#914;&#913;&#931;&#937;%20&#935;&#929;&#921;&#931;&#932;&#927;&#934;&#927;&#929;&#927;&#933;%20&#927;&#923;&#913;\&#914;&#913;&#931;&#937;%20&#931;&#935;&#927;&#923;&#917;&#921;&#927;\&#917;&#929;&#915;&#913;&#931;&#932;&#919;&#929;&#921;&#913;%20&#916;&#917;&#926;&#921;&#927;&#932;&#919;&#932;&#937;&#925;%20-%20&#913;&#926;&#921;&#927;&#923;&#927;&#915;&#919;&#931;&#919;\&#916;&#919;&#924;&#927;&#931;&#921;&#917;&#933;&#931;&#919;6\&#913;&#926;&#921;&#927;&#923;&#927;&#915;&#919;&#931;&#919;\&#922;&#919;&#916;&#917;&#921;&#913;%20&#928;&#913;&#923;&#913;&#924;&#913;.mp4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116632"/>
            <a:ext cx="7427168" cy="936104"/>
          </a:xfrm>
        </p:spPr>
        <p:txBody>
          <a:bodyPr/>
          <a:lstStyle/>
          <a:p>
            <a:pPr algn="ctr"/>
            <a:r>
              <a:rPr lang="el-GR" b="1" dirty="0" smtClean="0"/>
              <a:t>Ο ΚΩΣΤΗΣ ΠΑΛΑΜΑΣ</a:t>
            </a:r>
            <a:endParaRPr lang="el-GR" b="1" dirty="0"/>
          </a:p>
        </p:txBody>
      </p:sp>
      <p:pic>
        <p:nvPicPr>
          <p:cNvPr id="4" name="3 - Θέση περιεχομένου" descr="palamas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115616" cy="1395894"/>
          </a:xfrm>
        </p:spPr>
      </p:pic>
      <p:sp>
        <p:nvSpPr>
          <p:cNvPr id="5" name="1 - Τίτλος"/>
          <p:cNvSpPr txBox="1">
            <a:spLocks/>
          </p:cNvSpPr>
          <p:nvPr/>
        </p:nvSpPr>
        <p:spPr>
          <a:xfrm>
            <a:off x="179512" y="1340768"/>
            <a:ext cx="8784976" cy="5517232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120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l-GR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Ο </a:t>
            </a:r>
            <a:r>
              <a:rPr lang="el-GR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Κωστής Παλαμάς  (Πάτρα 1859 – Αθήνα 1943) ήταν κορυφαίος ποιητής της νεοελληνικής λογοτεχνίας.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120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l-GR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Αγωνίστηκε για την καθιέρωση</a:t>
            </a:r>
            <a:r>
              <a:rPr kumimoji="0" lang="el-GR" b="1" i="0" u="none" strike="noStrike" kern="1200" cap="none" spc="0" normalizeH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της δημοτικής γλώσσας</a:t>
            </a:r>
            <a:r>
              <a:rPr lang="el-GR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και για την ανανέωση της ποίησης.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120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l-GR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Ένδειξη της καθιέρωσής του ως ποιητή ήταν η ανάθεση της σύνθεσης του Ύμνου των Ολυμπιακών Αγώνων, το 1896.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120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l-GR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Πέθανε στις 27 Φεβρουαρίου 1943 και η κηδεία του έμεινε ιστορική. Μπροστά σε έκπληκτους Γερμανούς κατακτητές, χιλιάδες κόσμου τον συνόδευσαν στο Α΄ Νεκροταφείο Αθηνών, ψάλλοντας τον Εθνικό Ύμνο.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120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l-GR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Τα θέματα των ποιημάτων του είναι από την αρχαία και βυζαντινή ιστορία, τη λαϊκή παράδοση και προσωπικά βιώματα.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120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l-GR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Έργα του: «Η φλογέρα του βασιλιά» (εμπνευσμένος από τον Μακεδονικό Αγώνα 1904-1908), «Ο Τάφος» (ποιήματα – μοιρολόγια για τον θάνατο του γιου του Άλκη), «Ο Δωδεκάλογος του Γύφτου» (εμπνευσμένος και βαθιά πληγωμένος από  τον Ελληνοτουρκικό Πόλεμο του 1897) κ.α.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l-GR" sz="1400" b="1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6" name="5 - Εικόνα" descr="παλαμας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956376" y="0"/>
            <a:ext cx="1187624" cy="1469767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512" y="260648"/>
            <a:ext cx="8784976" cy="1080120"/>
          </a:xfrm>
        </p:spPr>
        <p:txBody>
          <a:bodyPr>
            <a:normAutofit fontScale="90000"/>
          </a:bodyPr>
          <a:lstStyle/>
          <a:p>
            <a:r>
              <a:rPr lang="el-GR" b="1" dirty="0" smtClean="0"/>
              <a:t>Η ΚΗΔΕΙΑ ΤΟΥ ΚΩΣΤΗ ΠΑΛΑΜΑ </a:t>
            </a:r>
            <a:r>
              <a:rPr lang="el-GR" sz="2000" b="1" dirty="0" smtClean="0"/>
              <a:t>ΑΡΧΕΙΟ ΕΡΤ</a:t>
            </a:r>
            <a:endParaRPr lang="el-GR" b="1" dirty="0"/>
          </a:p>
        </p:txBody>
      </p:sp>
      <p:pic>
        <p:nvPicPr>
          <p:cNvPr id="6" name="ΚΗΔΕΙΑ ΠΑΛΑΜΑ.mp4">
            <a:hlinkClick r:id="" action="ppaction://media"/>
          </p:cNvPr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 cstate="print"/>
          <a:srcRect l="6034" t="12864" r="7759" b="13471"/>
          <a:stretch>
            <a:fillRect/>
          </a:stretch>
        </p:blipFill>
        <p:spPr>
          <a:xfrm>
            <a:off x="179512" y="1412776"/>
            <a:ext cx="8778007" cy="523642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video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8 - Ομάδα"/>
          <p:cNvGrpSpPr/>
          <p:nvPr/>
        </p:nvGrpSpPr>
        <p:grpSpPr>
          <a:xfrm>
            <a:off x="0" y="908720"/>
            <a:ext cx="9144000" cy="4896544"/>
            <a:chOff x="0" y="548680"/>
            <a:chExt cx="9144000" cy="5256584"/>
          </a:xfrm>
        </p:grpSpPr>
        <p:sp>
          <p:nvSpPr>
            <p:cNvPr id="4" name="3 - Έλλειψη"/>
            <p:cNvSpPr/>
            <p:nvPr/>
          </p:nvSpPr>
          <p:spPr>
            <a:xfrm>
              <a:off x="2339752" y="2276872"/>
              <a:ext cx="4896544" cy="208823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l-GR" sz="3600" b="1" dirty="0" smtClean="0"/>
                <a:t>ΣΤΟΧΑΖΟΜΑΙ</a:t>
              </a:r>
              <a:endParaRPr lang="el-GR" sz="3600" b="1" dirty="0"/>
            </a:p>
          </p:txBody>
        </p:sp>
        <p:sp>
          <p:nvSpPr>
            <p:cNvPr id="5" name="4 - Ορθογώνιο"/>
            <p:cNvSpPr/>
            <p:nvPr/>
          </p:nvSpPr>
          <p:spPr>
            <a:xfrm>
              <a:off x="0" y="548680"/>
              <a:ext cx="2376264" cy="1008112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l-GR" sz="2000" b="1" dirty="0" smtClean="0"/>
                <a:t>ΟΡΙΣΜΟΣ</a:t>
              </a:r>
              <a:endParaRPr lang="el-GR" sz="2000" b="1" dirty="0"/>
            </a:p>
          </p:txBody>
        </p:sp>
        <p:sp>
          <p:nvSpPr>
            <p:cNvPr id="6" name="5 - Ορθογώνιο"/>
            <p:cNvSpPr/>
            <p:nvPr/>
          </p:nvSpPr>
          <p:spPr>
            <a:xfrm>
              <a:off x="6516216" y="4797152"/>
              <a:ext cx="2627784" cy="1008112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l-GR" sz="2000" b="1" dirty="0" smtClean="0"/>
                <a:t>ΜΗ ΠΑΡΑΔΕΙΓΜΑΤΑ</a:t>
              </a:r>
              <a:endParaRPr lang="el-GR" sz="2000" b="1" dirty="0"/>
            </a:p>
          </p:txBody>
        </p:sp>
        <p:sp>
          <p:nvSpPr>
            <p:cNvPr id="7" name="6 - Ορθογώνιο"/>
            <p:cNvSpPr/>
            <p:nvPr/>
          </p:nvSpPr>
          <p:spPr>
            <a:xfrm>
              <a:off x="6660232" y="620688"/>
              <a:ext cx="2483768" cy="1008112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l-GR" sz="2000" b="1" dirty="0" smtClean="0"/>
                <a:t>ΧΑΡΑΚΤΗΡΙΣΤΙΚΑ</a:t>
              </a:r>
              <a:endParaRPr lang="el-GR" sz="2000" b="1" dirty="0"/>
            </a:p>
          </p:txBody>
        </p:sp>
        <p:sp>
          <p:nvSpPr>
            <p:cNvPr id="8" name="7 - Ορθογώνιο"/>
            <p:cNvSpPr/>
            <p:nvPr/>
          </p:nvSpPr>
          <p:spPr>
            <a:xfrm>
              <a:off x="0" y="4725144"/>
              <a:ext cx="2376264" cy="1008112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l-GR" sz="2000" b="1" dirty="0" smtClean="0"/>
                <a:t>ΠΑΡΑΔΕΙΓΜΑΤΑ</a:t>
              </a:r>
              <a:endParaRPr lang="el-GR" sz="2000" b="1" dirty="0"/>
            </a:p>
          </p:txBody>
        </p:sp>
      </p:grpSp>
      <p:sp>
        <p:nvSpPr>
          <p:cNvPr id="10" name="9 - Τίτλος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504056"/>
          </a:xfrm>
        </p:spPr>
        <p:txBody>
          <a:bodyPr>
            <a:normAutofit fontScale="90000"/>
          </a:bodyPr>
          <a:lstStyle/>
          <a:p>
            <a:pPr algn="ctr"/>
            <a:r>
              <a:rPr lang="el-GR" b="1" dirty="0" smtClean="0"/>
              <a:t>ΟΝΟΜΑ ΟΜΑΔΑΣ:</a:t>
            </a:r>
            <a:endParaRPr lang="el-GR" b="1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Ροή">
  <a:themeElements>
    <a:clrScheme name="Ροή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Ροή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Ροή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701</TotalTime>
  <Words>176</Words>
  <Application>Microsoft Office PowerPoint</Application>
  <PresentationFormat>Προβολή στην οθόνη (4:3)</PresentationFormat>
  <Paragraphs>14</Paragraphs>
  <Slides>3</Slides>
  <Notes>0</Notes>
  <HiddenSlides>0</HiddenSlides>
  <MMClips>1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3</vt:i4>
      </vt:variant>
    </vt:vector>
  </HeadingPairs>
  <TitlesOfParts>
    <vt:vector size="4" baseType="lpstr">
      <vt:lpstr>Ροή</vt:lpstr>
      <vt:lpstr>Ο ΚΩΣΤΗΣ ΠΑΛΑΜΑΣ</vt:lpstr>
      <vt:lpstr>Η ΚΗΔΕΙΑ ΤΟΥ ΚΩΣΤΗ ΠΑΛΑΜΑ ΑΡΧΕΙΟ ΕΡΤ</vt:lpstr>
      <vt:lpstr>ΟΝΟΜΑ ΟΜΑΔΑΣ: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ΤΙ ΥΠΑΡΧΕΙ ΣΤΟ ΣΧΟΛΙΚΟ BLOG;</dc:title>
  <dc:creator>USER</dc:creator>
  <cp:lastModifiedBy>USER</cp:lastModifiedBy>
  <cp:revision>68</cp:revision>
  <dcterms:created xsi:type="dcterms:W3CDTF">2024-02-14T18:40:53Z</dcterms:created>
  <dcterms:modified xsi:type="dcterms:W3CDTF">2024-06-08T05:53:52Z</dcterms:modified>
</cp:coreProperties>
</file>